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9" r:id="rId19"/>
    <p:sldId id="280" r:id="rId20"/>
    <p:sldId id="281" r:id="rId21"/>
    <p:sldId id="274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00042"/>
            <a:ext cx="8604448" cy="120076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 ЗООПАРКЕ</a:t>
            </a: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endParaRPr lang="ru-RU" sz="5400" dirty="0"/>
          </a:p>
        </p:txBody>
      </p:sp>
      <p:pic>
        <p:nvPicPr>
          <p:cNvPr id="4" name="Рисунок 3" descr="zoo_main-1024x3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725" y="2060848"/>
            <a:ext cx="9144000" cy="3786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9175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Павильон 3.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Аквариум с рыбами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00200"/>
            <a:ext cx="8143931" cy="4829196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642918"/>
            <a:ext cx="3614734" cy="5715040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 smtClean="0"/>
              <a:t>Аквариум в зоопарке гораздо больше по величине, чем комнатный аквариум. Это большая емкость с водой, где искусственно созданы природные условия ручьев, рек, озер и морей. </a:t>
            </a:r>
            <a:endParaRPr lang="ru-RU" sz="2800" dirty="0"/>
          </a:p>
        </p:txBody>
      </p:sp>
      <p:pic>
        <p:nvPicPr>
          <p:cNvPr id="6" name="Рисунок 5" descr="rekord-800-ryby-s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566145"/>
            <a:ext cx="5286380" cy="4714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16980"/>
            <a:ext cx="3686172" cy="963748"/>
          </a:xfrm>
        </p:spPr>
        <p:txBody>
          <a:bodyPr>
            <a:normAutofit/>
          </a:bodyPr>
          <a:lstStyle/>
          <a:p>
            <a:r>
              <a:rPr lang="ru-RU" sz="2800" b="1" u="sng" dirty="0" smtClean="0"/>
              <a:t>Какие общие признаки рыб? </a:t>
            </a: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3900486" cy="28575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 всех рыб обтекаемое тело, покрытое чешуей; голова, туловище, гибкий хвост и плавники; рыбы живут в воде, плавают, детеныши выводятся из икринок</a:t>
            </a:r>
            <a:endParaRPr lang="ru-RU" sz="2400" dirty="0"/>
          </a:p>
        </p:txBody>
      </p:sp>
      <p:pic>
        <p:nvPicPr>
          <p:cNvPr id="4" name="Рисунок 3" descr="[gotowall.com]20120305_133850_209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1386" y="1124744"/>
            <a:ext cx="4251013" cy="2519140"/>
          </a:xfrm>
          <a:prstGeom prst="rect">
            <a:avLst/>
          </a:prstGeom>
        </p:spPr>
      </p:pic>
      <p:pic>
        <p:nvPicPr>
          <p:cNvPr id="5" name="Рисунок 4" descr="CaribbeanBlueAngelfishGulfOfMexico_1152x8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429000"/>
            <a:ext cx="3786182" cy="3071834"/>
          </a:xfrm>
          <a:prstGeom prst="rect">
            <a:avLst/>
          </a:prstGeom>
        </p:spPr>
      </p:pic>
      <p:pic>
        <p:nvPicPr>
          <p:cNvPr id="6" name="Рисунок 5" descr="Rainbow-Parrot-Fish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3857628"/>
            <a:ext cx="3815406" cy="2647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Павильон 4. 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Вольер с дикими зверями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3666d65c5a4fc8c1e76954d264612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8358245" cy="4829196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357298"/>
            <a:ext cx="3400420" cy="4071966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Вольер – это участок, огороженная площадка с навесом или открытая с присоединяющимися к ней клетками или домиками для содержания животных. Вольер служит для защиты животных от непогоды.</a:t>
            </a:r>
            <a:endParaRPr lang="ru-RU" sz="2400" dirty="0"/>
          </a:p>
        </p:txBody>
      </p:sp>
      <p:pic>
        <p:nvPicPr>
          <p:cNvPr id="4" name="Содержимое 3" descr="12a_novyy_voljer_siljvera_poka_zanimaet_lush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000108"/>
            <a:ext cx="4757742" cy="514353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4143404" cy="2928958"/>
          </a:xfrm>
        </p:spPr>
      </p:pic>
      <p:pic>
        <p:nvPicPr>
          <p:cNvPr id="5" name="Рисунок 4" descr="5825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285728"/>
            <a:ext cx="4100509" cy="2928958"/>
          </a:xfrm>
          <a:prstGeom prst="rect">
            <a:avLst/>
          </a:prstGeom>
        </p:spPr>
      </p:pic>
      <p:pic>
        <p:nvPicPr>
          <p:cNvPr id="6" name="Рисунок 5" descr="jivitniy_mir10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571876"/>
            <a:ext cx="4071966" cy="2928934"/>
          </a:xfrm>
          <a:prstGeom prst="rect">
            <a:avLst/>
          </a:prstGeom>
        </p:spPr>
      </p:pic>
      <p:pic>
        <p:nvPicPr>
          <p:cNvPr id="7" name="Рисунок 6" descr="092da1413e70c50f52e48861cd746ba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3643314"/>
            <a:ext cx="4000508" cy="2867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3971924" cy="37258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 всех млекопитающих есть туловище, голова, четыре ноги, голова и хвост. На голове расположены глаза уши, нос и рот. У зверей детеныши рождаются и питаются молоком.</a:t>
            </a:r>
            <a:endParaRPr lang="ru-RU" sz="2400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57752" y="428604"/>
            <a:ext cx="3900486" cy="2976977"/>
          </a:xfr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714752"/>
            <a:ext cx="4929222" cy="2857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оопарк «Сказка» в Ялте: отзывы, сайт, цены, фото, как добраться, описание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97" t="10997"/>
          <a:stretch/>
        </p:blipFill>
        <p:spPr bwMode="auto">
          <a:xfrm>
            <a:off x="2357422" y="214290"/>
            <a:ext cx="365470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Зоопарк Тебердинского заповедника и музей в Теберде (с временем работы,  стоимостью и как добраться)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45"/>
          <a:stretch/>
        </p:blipFill>
        <p:spPr bwMode="auto">
          <a:xfrm>
            <a:off x="4735772" y="3429000"/>
            <a:ext cx="4095259" cy="304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В оккупированной Ялте умерла белая тигрица Юлии Тимошенко - 14.02.19 Прямо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716" y="3584415"/>
            <a:ext cx="4309357" cy="289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470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Ялтинский зоопар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7789" y="332656"/>
            <a:ext cx="3450675" cy="241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Ялтинский зоопарк и аквариум Сказ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608512" cy="311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Пеликаны. - Изображение Зоопарк &quot;Сказка&quot;, Ялта - Tripadvis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735" y="354273"/>
            <a:ext cx="4831969" cy="271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Две совы, Ялтинский зоопарк. Стоковое фото № 4407521, фотограф ИВА Афонская  / Фотобанк Лори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20" t="3669" r="3800" b="11507"/>
          <a:stretch/>
        </p:blipFill>
        <p:spPr bwMode="auto">
          <a:xfrm>
            <a:off x="467544" y="3717032"/>
            <a:ext cx="3542870" cy="237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137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Лучшие зоопарки Крым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5037952" cy="321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авлин-мавлин - Изображение Зоопарк &quot;Сказка&quot;, Ялта - Tripadvis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6680" y="3558570"/>
            <a:ext cx="4523868" cy="301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авлин. Размножение и ухо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960190" cy="313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3679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cs typeface="Times New Roman" pitchFamily="18" charset="0"/>
              </a:rPr>
              <a:t>Зоопарк </a:t>
            </a:r>
            <a:r>
              <a:rPr lang="ru-RU" sz="2400" dirty="0">
                <a:cs typeface="Times New Roman" pitchFamily="18" charset="0"/>
              </a:rPr>
              <a:t>– это место где собрали животных с разных континентов, где посетители могут за ними наблюдать и узнавать о них много </a:t>
            </a:r>
            <a:r>
              <a:rPr lang="ru-RU" sz="2400" dirty="0" smtClean="0">
                <a:cs typeface="Times New Roman" pitchFamily="18" charset="0"/>
              </a:rPr>
              <a:t>интересного.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0398" y="566124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cs typeface="Times New Roman" pitchFamily="18" charset="0"/>
              </a:rPr>
              <a:t>Для животных в зоопарке созданы такие условия, в которых они живут на свободе</a:t>
            </a:r>
          </a:p>
        </p:txBody>
      </p:sp>
      <p:pic>
        <p:nvPicPr>
          <p:cNvPr id="1026" name="Picture 2" descr="Презентация для детей старшего дошкольного возраста на тему: &quot;Путешествие  по зоопарку&quot;&quot;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211" y="1461567"/>
            <a:ext cx="7409315" cy="416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4027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В «Ялта-Интурист» открылся мини-зоопарк &quot;Планета обезьян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3266" y="3861048"/>
            <a:ext cx="3773066" cy="250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В ялтинском зоопарке &quot;Сказка&quot; по ошибке убили гамадрилу - Новости на KP.U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5276"/>
            <a:ext cx="4884806" cy="341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к добраться в зоопарк ялта — Интересные места и популярные маршрут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057" y="188640"/>
            <a:ext cx="495307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Редчайшие животные в зоопарке &quot;Планета обезьян и диких кошек&quot; в Ялт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320"/>
          <a:stretch/>
        </p:blipFill>
        <p:spPr bwMode="auto">
          <a:xfrm>
            <a:off x="1043608" y="163720"/>
            <a:ext cx="2442403" cy="28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8579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Аквариум на Поляне сказок в Ялте | Крым Фотосказ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39569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226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дна из самых интересных экскурсий Евпатори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377"/>
          <a:stretch/>
        </p:blipFill>
        <p:spPr bwMode="auto">
          <a:xfrm>
            <a:off x="251520" y="116632"/>
            <a:ext cx="3992023" cy="291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067" y="3333975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g.privettur.ru/blocks/photogallery/src/images/cache/6020-680-4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84" t="10215" r="29916" b="15277"/>
          <a:stretch/>
        </p:blipFill>
        <p:spPr bwMode="auto">
          <a:xfrm>
            <a:off x="4716016" y="3051714"/>
            <a:ext cx="4297347" cy="339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Аквариум в Евпатории, Евпатория: лучшие советы перед посещение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5461" y="269751"/>
            <a:ext cx="4597902" cy="258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508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Павильон 1. 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Террариум с насекомыми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Gromphadorhina_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600200"/>
            <a:ext cx="8215370" cy="504351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7572428" cy="5643602"/>
          </a:xfrm>
        </p:spPr>
        <p:txBody>
          <a:bodyPr anchor="ctr">
            <a:normAutofit/>
          </a:bodyPr>
          <a:lstStyle/>
          <a:p>
            <a:r>
              <a:rPr lang="ru-RU" sz="2800" dirty="0" smtClean="0"/>
              <a:t>Террариум – это ёмкость, где созданы необходимые условия для содержания насекомых. На дно насыпают песок или землю, кладут камни, мох и сажают растения. Обязательно должна быть ёмкость с водой, а также свет и обогрев.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14290"/>
            <a:ext cx="3757610" cy="1296974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/>
              <a:t>Чем насекомые отличаются </a:t>
            </a:r>
            <a:br>
              <a:rPr lang="ru-RU" sz="2800" b="1" u="sng" dirty="0" smtClean="0"/>
            </a:br>
            <a:r>
              <a:rPr lang="ru-RU" sz="2800" b="1" u="sng" dirty="0" smtClean="0"/>
              <a:t>от других животных?</a:t>
            </a: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429000"/>
            <a:ext cx="3971924" cy="32575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 всех насекомых есть голова, грудь, брюшко и шесть ног. У многих насекомых есть крылья. Насекомые появляются на свет из яиц и личинок. </a:t>
            </a:r>
            <a:endParaRPr lang="ru-RU" sz="2800" dirty="0"/>
          </a:p>
        </p:txBody>
      </p:sp>
      <p:pic>
        <p:nvPicPr>
          <p:cNvPr id="4" name="Рисунок 3" descr="7-spotted-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85728"/>
            <a:ext cx="3771926" cy="3143272"/>
          </a:xfrm>
          <a:prstGeom prst="rect">
            <a:avLst/>
          </a:prstGeom>
        </p:spPr>
      </p:pic>
      <p:pic>
        <p:nvPicPr>
          <p:cNvPr id="5" name="Рисунок 4" descr="avustralya-kese-cırcır-böceği-620x4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2492896"/>
            <a:ext cx="4143974" cy="39875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_01_2009_0019574001232476564_opo_terse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4071966" cy="4000528"/>
          </a:xfrm>
        </p:spPr>
      </p:pic>
      <p:pic>
        <p:nvPicPr>
          <p:cNvPr id="7" name="Рисунок 6" descr="macroinsects-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60707" y="2656990"/>
            <a:ext cx="4429156" cy="3965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Павильон 2.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«Мир птиц»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f5dc4c51d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00200"/>
            <a:ext cx="8215369" cy="490063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88640"/>
            <a:ext cx="3471858" cy="60833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Павильон – это крытое помещение, где созданы необходимые условия для содержания птиц. Павильон дает возможность посетителям побывать в разнообразных природных ландшафтах, с точностью воссозданных строителями и художниками, и сполна насладиться красотой и разнообразием птиц. </a:t>
            </a:r>
            <a:endParaRPr lang="ru-RU" sz="2400" dirty="0"/>
          </a:p>
        </p:txBody>
      </p:sp>
      <p:pic>
        <p:nvPicPr>
          <p:cNvPr id="4" name="Содержимое 3" descr="k_0004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344841"/>
            <a:ext cx="5328592" cy="6066397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14290"/>
            <a:ext cx="4257676" cy="1011222"/>
          </a:xfrm>
        </p:spPr>
        <p:txBody>
          <a:bodyPr>
            <a:normAutofit/>
          </a:bodyPr>
          <a:lstStyle/>
          <a:p>
            <a:r>
              <a:rPr lang="ru-RU" sz="2800" b="1" u="sng" dirty="0" smtClean="0"/>
              <a:t>Чем птицы отличаются </a:t>
            </a:r>
            <a:br>
              <a:rPr lang="ru-RU" sz="2800" b="1" u="sng" dirty="0" smtClean="0"/>
            </a:br>
            <a:r>
              <a:rPr lang="ru-RU" sz="2800" b="1" u="sng" dirty="0" smtClean="0"/>
              <a:t>от зверей?</a:t>
            </a:r>
            <a:endParaRPr lang="ru-RU" sz="2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143248"/>
            <a:ext cx="3829048" cy="35433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 птиц есть туловище, голова, ноги, крылья. На голове расположены глаза, уши, клюв. Тело покрыто перьями. Птицы умеют летать. Птенцы вылупляются из яиц.</a:t>
            </a:r>
            <a:endParaRPr lang="ru-RU" dirty="0"/>
          </a:p>
        </p:txBody>
      </p:sp>
      <p:pic>
        <p:nvPicPr>
          <p:cNvPr id="4" name="Рисунок 3" descr="06-16-25-mi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3714776" cy="2567005"/>
          </a:xfrm>
          <a:prstGeom prst="rect">
            <a:avLst/>
          </a:prstGeom>
        </p:spPr>
      </p:pic>
      <p:pic>
        <p:nvPicPr>
          <p:cNvPr id="5" name="Рисунок 4" descr="ipekkuyruk-kuş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1357298"/>
            <a:ext cx="3595686" cy="2571768"/>
          </a:xfrm>
          <a:prstGeom prst="rect">
            <a:avLst/>
          </a:prstGeom>
        </p:spPr>
      </p:pic>
      <p:pic>
        <p:nvPicPr>
          <p:cNvPr id="6" name="Рисунок 5" descr="Flycatcher, Vermilion Pleautau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4214818"/>
            <a:ext cx="3643338" cy="24278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2350</TotalTime>
  <Words>334</Words>
  <Application>Microsoft Office PowerPoint</Application>
  <PresentationFormat>Экран (4:3)</PresentationFormat>
  <Paragraphs>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 ЗООПАРКЕ </vt:lpstr>
      <vt:lpstr>Слайд 2</vt:lpstr>
      <vt:lpstr>Павильон 1.  Террариум с насекомыми</vt:lpstr>
      <vt:lpstr>Слайд 4</vt:lpstr>
      <vt:lpstr>Чем насекомые отличаются  от других животных?</vt:lpstr>
      <vt:lpstr>Слайд 6</vt:lpstr>
      <vt:lpstr>Павильон 2. «Мир птиц»</vt:lpstr>
      <vt:lpstr>Павильон – это крытое помещение, где созданы необходимые условия для содержания птиц. Павильон дает возможность посетителям побывать в разнообразных природных ландшафтах, с точностью воссозданных строителями и художниками, и сполна насладиться красотой и разнообразием птиц. </vt:lpstr>
      <vt:lpstr>Чем птицы отличаются  от зверей?</vt:lpstr>
      <vt:lpstr>Павильон 3. Аквариум с рыбами</vt:lpstr>
      <vt:lpstr>Слайд 11</vt:lpstr>
      <vt:lpstr>Какие общие признаки рыб? </vt:lpstr>
      <vt:lpstr>Павильон 4.  Вольер с дикими зверями</vt:lpstr>
      <vt:lpstr>Вольер – это участок, огороженная площадка с навесом или открытая с присоединяющимися к ней клетками или домиками для содержания животных. Вольер служит для защиты животных от непогоды.</vt:lpstr>
      <vt:lpstr>Слайд 15</vt:lpstr>
      <vt:lpstr>У всех млекопитающих есть туловище, голова, четыре ноги, голова и хвост. На голове расположены глаза уши, нос и рот. У зверей детеныши рождаются и питаются молоком.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д/с №8  ст.Старощербиновская старшая группа №6 Воспитатель: Луговая Г.Г.</dc:title>
  <dc:creator>dom</dc:creator>
  <cp:lastModifiedBy>Детонатор</cp:lastModifiedBy>
  <cp:revision>49</cp:revision>
  <dcterms:created xsi:type="dcterms:W3CDTF">2016-02-22T09:38:22Z</dcterms:created>
  <dcterms:modified xsi:type="dcterms:W3CDTF">2023-12-15T12:22:23Z</dcterms:modified>
</cp:coreProperties>
</file>